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f139e7d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f139e7d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cd4535fda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0cd4535fda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0cd4535fda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0cd4535fda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0cd4535fd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0cd4535fd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cd4535fda_0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cd4535fda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0cd4535fda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0cd4535fda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cd4535fda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0cd4535fda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f139e7d1c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f139e7d1c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ef139e7d1c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ef139e7d1c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f139e7d1c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f139e7d1c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ef139e7d1c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ef139e7d1c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0cd4535fda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0cd4535fd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0cd4535fda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0cd4535fda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cd4535fda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0cd4535fda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cd4535fda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0cd4535fda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1133250" y="1309800"/>
            <a:ext cx="6877500" cy="221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 Dropout Prediction Project </a:t>
            </a:r>
            <a:endParaRPr b="1" sz="3400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Predicting School Dropouts Using Machine Learning</a:t>
            </a:r>
            <a:r>
              <a:rPr b="1" lang="en" sz="21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 b="1" sz="4700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1133250" y="3681300"/>
            <a:ext cx="34095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1879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Blessing Ilesanmi </a:t>
            </a:r>
            <a:endParaRPr b="1" sz="1879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1879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Date: 25th October, 2024</a:t>
            </a:r>
            <a:endParaRPr b="1" sz="1879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729450" y="1318650"/>
            <a:ext cx="3165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Final Model Selection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729450" y="1939825"/>
            <a:ext cx="7688700" cy="25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Best Model: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Random Forest with 77% accuracy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Chosen Model: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Random Forest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Why:</a:t>
            </a:r>
            <a:endParaRPr b="1"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interpretability and feature importance analysis.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Good balance of accuracy and recall.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050" y="1484275"/>
            <a:ext cx="7641775" cy="347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600" y="1557775"/>
            <a:ext cx="8032000" cy="331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638900" y="16900"/>
            <a:ext cx="6174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Deployment</a:t>
            </a:r>
            <a:r>
              <a:rPr b="0"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Streamlit Web App Live Demo</a:t>
            </a:r>
            <a:endParaRPr b="0" sz="2400">
              <a:solidFill>
                <a:srgbClr val="0F47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090" y="704500"/>
            <a:ext cx="7713823" cy="433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727650" y="2036550"/>
            <a:ext cx="7688700" cy="10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  <a:r>
              <a:rPr lang="en" sz="1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Dropout prediction model identifies at-risk students early for timely intervention.</a:t>
            </a:r>
            <a:endParaRPr b="1" sz="1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6"/>
          <p:cNvSpPr txBox="1"/>
          <p:nvPr>
            <p:ph type="title"/>
          </p:nvPr>
        </p:nvSpPr>
        <p:spPr>
          <a:xfrm>
            <a:off x="729450" y="1501350"/>
            <a:ext cx="3165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/>
        </p:nvSpPr>
        <p:spPr>
          <a:xfrm>
            <a:off x="1824275" y="2276325"/>
            <a:ext cx="56019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300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r>
              <a:rPr lang="en" sz="6300"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endParaRPr sz="6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2591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Overview 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7650" y="1976000"/>
            <a:ext cx="76887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 Develop a predictive model to identify students at risk of dropping out.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 Provide early intervention to reduce school dropout rates using data insights.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2935175"/>
            <a:ext cx="2591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Business Problem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835950" y="3598575"/>
            <a:ext cx="76887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Dropout Prediction Matters: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Dropouts affect individual future success and society (unemployment, poverty).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Early identification enables educators to take proactive actions.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1946625"/>
            <a:ext cx="7955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Source: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3Signet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Features:</a:t>
            </a:r>
            <a:endParaRPr b="1"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Previous Qualification Grade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1st and 2nd Semester Curriculum details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Financial Data: Debtor, Scholarship holder, e.t.c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 at enrollment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2591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Overview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4752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Exploratory Data Analysis (EDA)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1946625"/>
            <a:ext cx="7955700" cy="29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Insights: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 with higher previous qualifications are less likely to drop out than those with lower qualifications.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Dropout rates are lower among students receiving financial aid or scholarships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 who are debt-free have lower dropout rates compared to those with outstanding debts.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Students with up-to-date tuition payments are less likely to drop out compared to those with overdue payments.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729450" y="1318650"/>
            <a:ext cx="2929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Modelling Approach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729450" y="2078875"/>
            <a:ext cx="7688700" cy="25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Type: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Classification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Algorithms Tested: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Logistic Regression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Tree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XGBoost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 Vector Machine (SVM)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1318650"/>
            <a:ext cx="2929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Performance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729450" y="1939825"/>
            <a:ext cx="7688700" cy="30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Evaluation Metrics: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Accuracy, Precision, Recall, F1-Score.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Logistic Regression     		 0.760452   0.743781  0.760452  0.743407  0.875942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Tree            		0.696045   0.698928  0.696045  0.697114  0.737039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            		0.767232   0.752062  0.767232  0.753082  0.873943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 Vector Machines  	0.749153   0.736490  0.749153  0.735353  0.876137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XGBoost               		0.771751   0.758692  0.771751  0.762171  0.872406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5813" y="1342725"/>
            <a:ext cx="7612376" cy="35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729450" y="1318650"/>
            <a:ext cx="2929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476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Performance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729450" y="1939825"/>
            <a:ext cx="7688700" cy="25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Evaluation Metrics: 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Cross-validation.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Logistic Regression CV Accuracy: 0.7577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Trees CV Accuracy: 0.6756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Forests CV Accuracy: 0.7690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 Vector Machines CV Accuracy: 0.7476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XGBoost CV Accuracy: 0.7540 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400" y="1352000"/>
            <a:ext cx="7729950" cy="368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